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1" r:id="rId7"/>
    <p:sldId id="263" r:id="rId8"/>
    <p:sldId id="264" r:id="rId9"/>
    <p:sldId id="265" r:id="rId10"/>
    <p:sldId id="26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</a:ln>
          <a:effectLst/>
        </p:spPr>
        <p:txBody>
          <a:bodyPr wrap="square" numCol="1" anchor="t" anchorCtr="0" compatLnSpc="1"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t>1/22/2022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>
    <p:cover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7997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5998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lay.google.com/store/apps/details?id=com.blood.coun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Complete blood count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Youssif</a:t>
            </a:r>
            <a:r>
              <a:rPr lang="en-US" dirty="0"/>
              <a:t> </a:t>
            </a:r>
            <a:r>
              <a:rPr lang="en-US" dirty="0" err="1"/>
              <a:t>Assem</a:t>
            </a:r>
            <a:r>
              <a:rPr lang="en-US" dirty="0"/>
              <a:t>, Kareem Ehab, Mohamed Moataz, Ahmed Gamal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4710" y="-467892"/>
            <a:ext cx="3402562" cy="3402564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572625" y="-134620"/>
            <a:ext cx="2134870" cy="2134870"/>
          </a:xfrm>
          <a:prstGeom prst="rect">
            <a:avLst/>
          </a:prstGeom>
        </p:spPr>
      </p:pic>
      <p:pic>
        <p:nvPicPr>
          <p:cNvPr id="5" name="video1224968776">
            <a:hlinkClick r:id="" action="ppaction://media"/>
            <a:extLst>
              <a:ext uri="{FF2B5EF4-FFF2-40B4-BE49-F238E27FC236}">
                <a16:creationId xmlns:a16="http://schemas.microsoft.com/office/drawing/2014/main" id="{4A853DBB-C27A-400E-80BC-B5AC832560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1477" y="2291210"/>
            <a:ext cx="8235820" cy="4272332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6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B8AFAC-65E0-430F-98AA-943A1DA77C7F}"/>
              </a:ext>
            </a:extLst>
          </p:cNvPr>
          <p:cNvSpPr/>
          <p:nvPr/>
        </p:nvSpPr>
        <p:spPr>
          <a:xfrm>
            <a:off x="3215247" y="2967335"/>
            <a:ext cx="57615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Any Questions??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F50EF4F6-786B-439F-B461-982E57935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6555" y="0"/>
            <a:ext cx="2134870" cy="213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900693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Overview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138" y="-157519"/>
            <a:ext cx="2179862" cy="21798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926" y="2413337"/>
            <a:ext cx="610222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user can quickly determine whether the patient has corona virus or not, where the system analyze the blood data entered by The patient and sends back a report whether he/she positive .if the patient is diagnosed with COVID-19 , the application will ask the one to see a doctor or provide a communication with any doctor in the application's chat system.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421" y="2100125"/>
            <a:ext cx="4932784" cy="3646794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8204" y="-157519"/>
            <a:ext cx="2179862" cy="21798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317" y="2316338"/>
            <a:ext cx="9803364" cy="4222076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1BA17-A1AD-4E09-88DC-006F120D2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97016C-D222-413E-A1E8-EBFDA1644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435" y="2248677"/>
            <a:ext cx="7696034" cy="43573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ACA897-C459-4733-8353-AEBBD66CD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8204" y="-157519"/>
            <a:ext cx="2179862" cy="217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9306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Depoyment status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 action="ppaction://hlinkfile">
                  <a:extLst>
                    <a:ext uri="{DAF060AB-1E55-43B9-8AAB-6FB025537F2F}">
                      <wpsdc:hlinkClr xmlns:wpsdc="http://www.wps.cn/officeDocument/2017/drawingmlCustomData" xmlns="" val="00B0F0"/>
                      <wpsdc:folHlinkClr xmlns:wpsdc="http://www.wps.cn/officeDocument/2017/drawingmlCustomData" xmlns="" val="7030A0"/>
                      <wpsdc:hlinkUnderline xmlns:wpsdc="http://www.wps.cn/officeDocument/2017/drawingmlCustomData" xmlns="" val="1"/>
                    </a:ext>
                  </a:extLst>
                </a:hlinkClick>
              </a:rPr>
              <a:t>https://play.google.com/store/apps/details?id=com.blood.count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8204" y="-157519"/>
            <a:ext cx="2179862" cy="2179864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F101D-1808-4710-B2EE-25A93BDCF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Tasks(</a:t>
            </a:r>
            <a:r>
              <a:rPr lang="en-US" dirty="0" err="1"/>
              <a:t>Youssif</a:t>
            </a:r>
            <a:r>
              <a:rPr lang="en-US" dirty="0"/>
              <a:t> </a:t>
            </a:r>
            <a:r>
              <a:rPr lang="en-US" dirty="0" err="1"/>
              <a:t>Assem</a:t>
            </a:r>
            <a:r>
              <a:rPr lang="en-US" dirty="0"/>
              <a:t>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647DA-09B6-4716-8F1B-85CD681B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604" y="2699266"/>
            <a:ext cx="10554574" cy="3636511"/>
          </a:xfrm>
        </p:spPr>
        <p:txBody>
          <a:bodyPr>
            <a:normAutofit lnSpcReduction="10000"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1) Rotate Screen</a:t>
            </a:r>
            <a:b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</a:b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2) Implement User Class</a:t>
            </a:r>
            <a:b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</a:b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3) Implement user Services Class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4) Implement blood Analysis Class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5) Frontend login and signup and logout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6) Implement Edit profile 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7) Examine me CBC Test  Frontend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8) Animation to report Screen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9) Report Screen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10) History Screen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11) Validation all patient side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12) Research collect information of cbc test from friend and get pdf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50" dirty="0">
                <a:effectLst/>
                <a:latin typeface="Liberation Serif"/>
                <a:ea typeface="Noto Serif CJK SC"/>
                <a:cs typeface="Lohit Devanagari"/>
              </a:rPr>
              <a:t>13) Document :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5ED657-1AB9-4D32-9FBE-7B375FC18660}"/>
              </a:ext>
            </a:extLst>
          </p:cNvPr>
          <p:cNvSpPr txBox="1"/>
          <p:nvPr/>
        </p:nvSpPr>
        <p:spPr>
          <a:xfrm>
            <a:off x="214604" y="2329934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kern="150" dirty="0">
                <a:effectLst/>
                <a:latin typeface="+mj-lt"/>
                <a:ea typeface="Noto Serif CJK SC"/>
                <a:cs typeface="Lohit Devanagari"/>
              </a:rPr>
              <a:t>Backend All patient Side</a:t>
            </a:r>
            <a:endParaRPr lang="en-US" sz="1800" kern="150" dirty="0">
              <a:effectLst/>
              <a:latin typeface="+mj-lt"/>
              <a:ea typeface="Noto Serif CJK SC"/>
              <a:cs typeface="Lohit Devanagari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3AF3B64-46D3-4D0E-A3F9-81BD116B9D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548179"/>
              </p:ext>
            </p:extLst>
          </p:nvPr>
        </p:nvGraphicFramePr>
        <p:xfrm>
          <a:off x="363894" y="6045052"/>
          <a:ext cx="5311140" cy="36576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5311140">
                  <a:extLst>
                    <a:ext uri="{9D8B030D-6E8A-4147-A177-3AD203B41FA5}">
                      <a16:colId xmlns:a16="http://schemas.microsoft.com/office/drawing/2014/main" val="3249208348"/>
                    </a:ext>
                  </a:extLst>
                </a:gridCol>
              </a:tblGrid>
              <a:tr h="26733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50" dirty="0">
                          <a:effectLst/>
                        </a:rPr>
                        <a:t>Abstract, revised all diagrams and edited them all, functional requirements, system overview, problem statement, class descriptions</a:t>
                      </a:r>
                      <a:endParaRPr lang="en-US" sz="1200" kern="15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43980510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8ED6FA12-337A-4CBB-A240-9522E9771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3314" y="2236877"/>
            <a:ext cx="4708848" cy="298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2C4F21-6008-49C8-BD41-94754DD73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8204" y="-157519"/>
            <a:ext cx="2179862" cy="217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6374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1E150-E013-4826-8548-72634FD8E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13" y="353882"/>
            <a:ext cx="10571998" cy="970450"/>
          </a:xfrm>
        </p:spPr>
        <p:txBody>
          <a:bodyPr/>
          <a:lstStyle/>
          <a:p>
            <a:r>
              <a:rPr lang="en-US" dirty="0"/>
              <a:t>Tasks(Kareem Ehab)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69ED5C-9DA9-45BC-B422-BD4E2F25E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355" y="2171043"/>
            <a:ext cx="4528520" cy="28085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F47891-411A-44D0-974A-733827A66C52}"/>
              </a:ext>
            </a:extLst>
          </p:cNvPr>
          <p:cNvSpPr txBox="1"/>
          <p:nvPr/>
        </p:nvSpPr>
        <p:spPr>
          <a:xfrm>
            <a:off x="261324" y="1986377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ffectLst/>
                <a:cs typeface="Traditional Arabic" panose="02020603050405020304" pitchFamily="18" charset="-78"/>
              </a:rPr>
              <a:t>Document writing: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23FB7F-380C-4315-88A8-57D9ECADF690}"/>
              </a:ext>
            </a:extLst>
          </p:cNvPr>
          <p:cNvSpPr txBox="1"/>
          <p:nvPr/>
        </p:nvSpPr>
        <p:spPr>
          <a:xfrm>
            <a:off x="261324" y="2305026"/>
            <a:ext cx="610222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user characteristics</a:t>
            </a:r>
            <a:endParaRPr lang="en-US" dirty="0">
              <a:latin typeface="Times New Roman" panose="02020603050405020304" pitchFamily="18" charset="0"/>
              <a:cs typeface="Traditional Arabic" panose="02020603050405020304" pitchFamily="18" charset="-78"/>
            </a:endParaRP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 similar systems	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data description 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operational scenarios</a:t>
            </a:r>
            <a:endParaRPr lang="en-US" dirty="0">
              <a:latin typeface="Times New Roman" panose="02020603050405020304" pitchFamily="18" charset="0"/>
              <a:cs typeface="Traditional Arabic" panose="02020603050405020304" pitchFamily="18" charset="-78"/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user objectives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Times New Roman" panose="02020603050405020304" pitchFamily="18" charset="0"/>
                <a:cs typeface="Traditional Arabic" panose="02020603050405020304" pitchFamily="18" charset="-78"/>
              </a:rPr>
              <a:t>Non functional requirement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Times New Roman" panose="02020603050405020304" pitchFamily="18" charset="0"/>
                <a:cs typeface="Traditional Arabic" panose="02020603050405020304" pitchFamily="18" charset="-78"/>
              </a:rPr>
              <a:t>Use case diagram</a:t>
            </a:r>
            <a:br>
              <a:rPr lang="en-US" dirty="0">
                <a:latin typeface="Times New Roman" panose="02020603050405020304" pitchFamily="18" charset="0"/>
                <a:cs typeface="Traditional Arabic" panose="02020603050405020304" pitchFamily="18" charset="-78"/>
              </a:rPr>
            </a:br>
            <a:b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</a:br>
            <a:endParaRPr lang="en-US" dirty="0">
              <a:effectLst/>
              <a:latin typeface="Times New Roman" panose="02020603050405020304" pitchFamily="18" charset="0"/>
              <a:cs typeface="Traditional Arabic" panose="02020603050405020304" pitchFamily="18" charset="-7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95EF1A-5ED6-4B08-BAE9-2EF582502E18}"/>
              </a:ext>
            </a:extLst>
          </p:cNvPr>
          <p:cNvSpPr txBox="1"/>
          <p:nvPr/>
        </p:nvSpPr>
        <p:spPr>
          <a:xfrm>
            <a:off x="261324" y="5625961"/>
            <a:ext cx="61022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b="1" i="0" dirty="0">
                <a:effectLst/>
                <a:latin typeface="+mj-lt"/>
              </a:rPr>
              <a:t>Research:</a:t>
            </a:r>
            <a:br>
              <a:rPr lang="en-US" b="1" i="0" dirty="0">
                <a:effectLst/>
                <a:latin typeface="+mj-lt"/>
              </a:rPr>
            </a:br>
            <a:br>
              <a:rPr lang="en-US" b="1" i="0" dirty="0">
                <a:effectLst/>
                <a:latin typeface="+mj-lt"/>
              </a:rPr>
            </a:br>
            <a:endParaRPr lang="en-US" b="1" i="0" dirty="0">
              <a:effectLst/>
              <a:latin typeface="+mj-lt"/>
            </a:endParaRPr>
          </a:p>
        </p:txBody>
      </p:sp>
      <p:sp>
        <p:nvSpPr>
          <p:cNvPr id="23" name="Rectangle 5">
            <a:extLst>
              <a:ext uri="{FF2B5EF4-FFF2-40B4-BE49-F238E27FC236}">
                <a16:creationId xmlns:a16="http://schemas.microsoft.com/office/drawing/2014/main" id="{06F48519-12B4-4843-AF7E-B56540106B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Collected papers for similar systems and evidence for other applications methods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8C2F1B72-4F56-4B5F-8452-BC66AD95FD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Whitney"/>
              </a:rPr>
              <a:t>Message #chat-room</a:t>
            </a: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7">
            <a:extLst>
              <a:ext uri="{FF2B5EF4-FFF2-40B4-BE49-F238E27FC236}">
                <a16:creationId xmlns:a16="http://schemas.microsoft.com/office/drawing/2014/main" id="{91D2098F-F2C5-4A16-A40C-65ED0C71A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048000" cy="0"/>
          </a:xfrm>
          <a:prstGeom prst="rect">
            <a:avLst/>
          </a:prstGeom>
          <a:solidFill>
            <a:srgbClr val="40444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CDDDE"/>
                </a:solidFill>
                <a:effectLst/>
                <a:latin typeface="Whitney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93CE0A-A662-40D2-B520-C3634888ADCC}"/>
              </a:ext>
            </a:extLst>
          </p:cNvPr>
          <p:cNvSpPr txBox="1"/>
          <p:nvPr/>
        </p:nvSpPr>
        <p:spPr>
          <a:xfrm>
            <a:off x="261324" y="5939763"/>
            <a:ext cx="61488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b="0" i="0" dirty="0">
                <a:effectLst/>
                <a:latin typeface="inherit"/>
              </a:rPr>
              <a:t>Collected papers for similar systems and evidence for other applications methods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A9E0D1-ECE5-419E-A384-158D2E0230E1}"/>
              </a:ext>
            </a:extLst>
          </p:cNvPr>
          <p:cNvSpPr txBox="1"/>
          <p:nvPr/>
        </p:nvSpPr>
        <p:spPr>
          <a:xfrm>
            <a:off x="261324" y="4297071"/>
            <a:ext cx="61488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kern="150" dirty="0">
                <a:latin typeface="+mj-lt"/>
                <a:cs typeface="Traditional Arabic" panose="02020603050405020304" pitchFamily="18" charset="-78"/>
              </a:rPr>
              <a:t>UI design for most</a:t>
            </a:r>
            <a:r>
              <a:rPr lang="en-US" sz="1800" b="1" kern="150" dirty="0">
                <a:effectLst/>
                <a:latin typeface="+mj-lt"/>
                <a:ea typeface="Noto Serif CJK SC"/>
                <a:cs typeface="Lohit Devanagari"/>
              </a:rPr>
              <a:t> patient Side: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35B449A-BA41-40E5-A980-06D94591BAB0}"/>
              </a:ext>
            </a:extLst>
          </p:cNvPr>
          <p:cNvSpPr txBox="1"/>
          <p:nvPr/>
        </p:nvSpPr>
        <p:spPr>
          <a:xfrm>
            <a:off x="265891" y="4683993"/>
            <a:ext cx="66667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Login UI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Main page UI</a:t>
            </a:r>
          </a:p>
          <a:p>
            <a:r>
              <a:rPr lang="en-US" dirty="0">
                <a:latin typeface="Times New Roman" panose="02020603050405020304" pitchFamily="18" charset="0"/>
                <a:cs typeface="Traditional Arabic" panose="02020603050405020304" pitchFamily="18" charset="-78"/>
              </a:rPr>
              <a:t>3.  </a:t>
            </a: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Edit Profile UI</a:t>
            </a:r>
            <a:b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</a:br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40C7830C-7EFE-4DCF-840F-A9791FABE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8204" y="-157519"/>
            <a:ext cx="2179862" cy="217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173008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8CD9E-648E-40D3-B12B-05A8CD906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Tasks(Mohamed </a:t>
            </a:r>
            <a:r>
              <a:rPr lang="en-US" dirty="0" err="1"/>
              <a:t>moataz</a:t>
            </a:r>
            <a:r>
              <a:rPr lang="en-US" dirty="0"/>
              <a:t>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110A1E-7758-4C2C-A377-A04B06D8EC6E}"/>
              </a:ext>
            </a:extLst>
          </p:cNvPr>
          <p:cNvSpPr txBox="1"/>
          <p:nvPr/>
        </p:nvSpPr>
        <p:spPr>
          <a:xfrm>
            <a:off x="298579" y="2217967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ffectLst/>
                <a:cs typeface="Traditional Arabic" panose="02020603050405020304" pitchFamily="18" charset="-78"/>
              </a:rPr>
              <a:t>Document writing: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48595C-CB14-498B-A9C8-9F1692D79DDA}"/>
              </a:ext>
            </a:extLst>
          </p:cNvPr>
          <p:cNvSpPr txBox="1"/>
          <p:nvPr/>
        </p:nvSpPr>
        <p:spPr>
          <a:xfrm>
            <a:off x="298579" y="2587299"/>
            <a:ext cx="610222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functional requirements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 time plan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scope of the document,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purpose of this document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 class descriptions 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dirty="0">
                <a:effectLst/>
                <a:latin typeface="Times New Roman" panose="02020603050405020304" pitchFamily="18" charset="0"/>
                <a:cs typeface="Traditional Arabic" panose="02020603050405020304" pitchFamily="18" charset="-78"/>
              </a:rPr>
              <a:t>operational scenarios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0ACA71E-D28E-4329-B26E-2974BD35E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176" y="2066770"/>
            <a:ext cx="4354478" cy="272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2437C8-0985-4725-9CB0-231DEE0A9468}"/>
              </a:ext>
            </a:extLst>
          </p:cNvPr>
          <p:cNvSpPr txBox="1"/>
          <p:nvPr/>
        </p:nvSpPr>
        <p:spPr>
          <a:xfrm>
            <a:off x="298579" y="4425601"/>
            <a:ext cx="610222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kern="150" dirty="0">
                <a:latin typeface="+mj-lt"/>
                <a:cs typeface="Traditional Arabic" panose="02020603050405020304" pitchFamily="18" charset="-78"/>
              </a:rPr>
              <a:t>UI design for most</a:t>
            </a:r>
            <a:r>
              <a:rPr lang="en-US" sz="1800" b="1" kern="150" dirty="0">
                <a:effectLst/>
                <a:latin typeface="+mj-lt"/>
                <a:ea typeface="Noto Serif CJK SC"/>
                <a:cs typeface="Lohit Devanagari"/>
              </a:rPr>
              <a:t> patient Side:</a:t>
            </a:r>
            <a:endParaRPr lang="en-US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a dynamic bottom navigation bar </a:t>
            </a:r>
          </a:p>
          <a:p>
            <a:pPr marL="342900" indent="-342900">
              <a:buFont typeface="+mj-lt"/>
              <a:buAutoNum type="arabicParenR"/>
            </a:pP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validation in examine me </a:t>
            </a:r>
          </a:p>
          <a:p>
            <a:pPr marL="342900" indent="-342900">
              <a:buFont typeface="+mj-lt"/>
              <a:buAutoNum type="arabicParenR"/>
            </a:pP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implemented animation in home screen </a:t>
            </a:r>
          </a:p>
          <a:p>
            <a:pPr marL="342900" indent="-342900">
              <a:buFont typeface="+mj-lt"/>
              <a:buAutoNum type="arabicParenR"/>
            </a:pP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implemented a splash screen at the start of the application</a:t>
            </a:r>
          </a:p>
          <a:p>
            <a:pPr marL="342900" indent="-342900">
              <a:buFont typeface="+mj-lt"/>
              <a:buAutoNum type="arabicParenR"/>
            </a:pP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tried to implement google authenticate</a:t>
            </a:r>
            <a:endParaRPr lang="en-US" dirty="0"/>
          </a:p>
          <a:p>
            <a:endParaRPr lang="en-US" b="0" i="0" dirty="0">
              <a:solidFill>
                <a:srgbClr val="DCDDDE"/>
              </a:solidFill>
              <a:effectLst/>
              <a:latin typeface="Whitney"/>
            </a:endParaRPr>
          </a:p>
          <a:p>
            <a:endParaRPr lang="en-US" b="0" i="0" dirty="0">
              <a:solidFill>
                <a:srgbClr val="DCDDDE"/>
              </a:solidFill>
              <a:effectLst/>
              <a:latin typeface="Whitney"/>
            </a:endParaRP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C118964-5E6E-407F-9352-48306CE35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8204" y="-157519"/>
            <a:ext cx="2179862" cy="217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903577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BE6AC-6BDE-4BA7-AE90-BB06CA19B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Tasks(Ahmed Gamal)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7C138C-CD74-4D71-9F7D-8C921AAB4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1633" y="-157519"/>
            <a:ext cx="2179862" cy="21798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2FA230-AB4A-400E-9CB0-7143C6132CA8}"/>
              </a:ext>
            </a:extLst>
          </p:cNvPr>
          <p:cNvSpPr txBox="1"/>
          <p:nvPr/>
        </p:nvSpPr>
        <p:spPr>
          <a:xfrm>
            <a:off x="380791" y="3365048"/>
            <a:ext cx="79141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fontAlgn="base">
              <a:buFont typeface="+mj-lt"/>
              <a:buAutoNum type="arabicParenR"/>
            </a:pPr>
            <a:r>
              <a:rPr lang="en-US" b="0" i="0" dirty="0">
                <a:effectLst/>
                <a:latin typeface="inherit"/>
              </a:rPr>
              <a:t>set up firebase Implementing, </a:t>
            </a:r>
          </a:p>
          <a:p>
            <a:pPr marL="342900" indent="-342900" algn="l" fontAlgn="base">
              <a:buFont typeface="+mj-lt"/>
              <a:buAutoNum type="arabicParenR"/>
            </a:pPr>
            <a:r>
              <a:rPr lang="en-US" b="0" i="0" dirty="0">
                <a:effectLst/>
                <a:latin typeface="inherit"/>
              </a:rPr>
              <a:t>chat screen, </a:t>
            </a:r>
          </a:p>
          <a:p>
            <a:pPr marL="342900" indent="-342900" algn="l" fontAlgn="base">
              <a:buFont typeface="+mj-lt"/>
              <a:buAutoNum type="arabicParenR"/>
            </a:pPr>
            <a:r>
              <a:rPr lang="en-US" b="0" i="0" dirty="0">
                <a:effectLst/>
                <a:latin typeface="inherit"/>
              </a:rPr>
              <a:t>Doctor Page front end and backend implementation with link to patient side </a:t>
            </a:r>
          </a:p>
          <a:p>
            <a:pPr marL="342900" indent="-342900" algn="l" fontAlgn="base">
              <a:buFont typeface="+mj-lt"/>
              <a:buAutoNum type="arabicParenR"/>
            </a:pPr>
            <a:r>
              <a:rPr lang="en-US" b="0" i="0" dirty="0">
                <a:effectLst/>
                <a:latin typeface="inherit"/>
              </a:rPr>
              <a:t>Deployment Deploy application,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81872-ABFD-466F-BBFD-9068B0BE91FA}"/>
              </a:ext>
            </a:extLst>
          </p:cNvPr>
          <p:cNvSpPr txBox="1"/>
          <p:nvPr/>
        </p:nvSpPr>
        <p:spPr>
          <a:xfrm>
            <a:off x="380791" y="2995716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kern="150" dirty="0">
                <a:effectLst/>
                <a:latin typeface="+mj-lt"/>
                <a:ea typeface="Noto Serif CJK SC"/>
                <a:cs typeface="Traditional Arabic" panose="02020603050405020304" pitchFamily="18" charset="-78"/>
              </a:rPr>
              <a:t>Application</a:t>
            </a:r>
            <a:r>
              <a:rPr lang="en-US" sz="1800" b="1" kern="150" dirty="0">
                <a:effectLst/>
                <a:latin typeface="+mj-lt"/>
                <a:ea typeface="Noto Serif CJK SC"/>
                <a:cs typeface="Lohit Devanagari"/>
              </a:rPr>
              <a:t>:</a:t>
            </a:r>
            <a:endParaRPr lang="en-US" b="0" i="0" dirty="0">
              <a:solidFill>
                <a:srgbClr val="DCDDDE"/>
              </a:solidFill>
              <a:effectLst/>
              <a:latin typeface="Whitney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EF927F-6136-496B-B956-AA7A639F10B6}"/>
              </a:ext>
            </a:extLst>
          </p:cNvPr>
          <p:cNvSpPr txBox="1"/>
          <p:nvPr/>
        </p:nvSpPr>
        <p:spPr>
          <a:xfrm>
            <a:off x="380791" y="2178296"/>
            <a:ext cx="61022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ffectLst/>
                <a:cs typeface="Traditional Arabic" panose="02020603050405020304" pitchFamily="18" charset="-78"/>
              </a:rPr>
              <a:t>Document writing:</a:t>
            </a:r>
            <a:br>
              <a:rPr lang="en-US" b="1" dirty="0">
                <a:effectLst/>
                <a:cs typeface="Traditional Arabic" panose="02020603050405020304" pitchFamily="18" charset="-78"/>
              </a:rPr>
            </a:br>
            <a:r>
              <a:rPr lang="en-US" b="1" dirty="0">
                <a:effectLst/>
                <a:cs typeface="Traditional Arabic" panose="02020603050405020304" pitchFamily="18" charset="-78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CD142B-F863-4026-A060-ED812B17AF7F}"/>
              </a:ext>
            </a:extLst>
          </p:cNvPr>
          <p:cNvSpPr txBox="1"/>
          <p:nvPr/>
        </p:nvSpPr>
        <p:spPr>
          <a:xfrm>
            <a:off x="380791" y="2534051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an inheritance relation ship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500F509-156C-43B6-8D40-0AD71C47D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2437" y="2022345"/>
            <a:ext cx="3992874" cy="264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4113331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110</TotalTime>
  <Words>403</Words>
  <Application>Microsoft Office PowerPoint</Application>
  <PresentationFormat>Widescreen</PresentationFormat>
  <Paragraphs>67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Century Gothic</vt:lpstr>
      <vt:lpstr>inherit</vt:lpstr>
      <vt:lpstr>Liberation Serif</vt:lpstr>
      <vt:lpstr>Times New Roman</vt:lpstr>
      <vt:lpstr>Whitney</vt:lpstr>
      <vt:lpstr>Wingdings 2</vt:lpstr>
      <vt:lpstr>Quotable</vt:lpstr>
      <vt:lpstr>Complete blood count</vt:lpstr>
      <vt:lpstr>Application Overview</vt:lpstr>
      <vt:lpstr>Use case</vt:lpstr>
      <vt:lpstr>Class Diagram</vt:lpstr>
      <vt:lpstr>Depoyment status</vt:lpstr>
      <vt:lpstr>Tasks(Youssif Assem) </vt:lpstr>
      <vt:lpstr>Tasks(Kareem Ehab) </vt:lpstr>
      <vt:lpstr>Tasks(Mohamed moataz) </vt:lpstr>
      <vt:lpstr>Tasks(Ahmed Gamal)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Complete blood count</dc:title>
  <dc:creator>kareem ehab</dc:creator>
  <cp:lastModifiedBy>kareem ehab</cp:lastModifiedBy>
  <cp:revision>6</cp:revision>
  <dcterms:created xsi:type="dcterms:W3CDTF">2022-01-20T19:25:00Z</dcterms:created>
  <dcterms:modified xsi:type="dcterms:W3CDTF">2022-01-22T02:21:18Z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AAA54EC1D373490E89C095A7D33A3BDE</vt:lpwstr>
  </property>
  <property fmtid="{D5CDD505-2E9C-101B-9397-08002B2CF9AE}" pid="3" name="KSOProductBuildVer">
    <vt:lpwstr>1033-11.2.0.10463</vt:lpwstr>
  </property>
</Properties>
</file>

<file path=docProps/thumbnail.jpeg>
</file>